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9" r:id="rId4"/>
    <p:sldId id="266" r:id="rId5"/>
    <p:sldId id="267" r:id="rId6"/>
    <p:sldId id="268" r:id="rId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46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32" autoAdjust="0"/>
  </p:normalViewPr>
  <p:slideViewPr>
    <p:cSldViewPr>
      <p:cViewPr>
        <p:scale>
          <a:sx n="125" d="100"/>
          <a:sy n="125" d="100"/>
        </p:scale>
        <p:origin x="-1224" y="-4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78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070A5-645B-452B-815F-1B693719989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1EFF-787A-489D-9246-838755239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754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89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6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9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 descr="텍스트, 스크린샷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xmlns="" id="{C7ED34E8-6C35-F01D-278F-C15CDC0828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1" y="2078"/>
            <a:ext cx="9144000" cy="514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854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29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28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2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90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04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26558-C177-4F06-8FAE-868E1C338E15}" type="datetimeFigureOut">
              <a:rPr lang="ko-KR" altLang="en-US" smtClean="0"/>
              <a:t>2025-03-21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 descr="텍스트, 스크린샷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xmlns="" id="{DE43B642-C0E5-4FE3-8687-E4C6F210359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7"/>
            <a:ext cx="9144001" cy="514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10">
            <a:extLst>
              <a:ext uri="{FF2B5EF4-FFF2-40B4-BE49-F238E27FC236}">
                <a16:creationId xmlns:a16="http://schemas.microsoft.com/office/drawing/2014/main" xmlns="" id="{BC51C14B-BA2A-470C-B3F1-A24F5042F14B}"/>
              </a:ext>
            </a:extLst>
          </p:cNvPr>
          <p:cNvSpPr/>
          <p:nvPr/>
        </p:nvSpPr>
        <p:spPr>
          <a:xfrm>
            <a:off x="397137" y="3260745"/>
            <a:ext cx="8333117" cy="563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3A4692"/>
                </a:solidFill>
                <a:latin typeface="Calibri" panose="020F0502020204030204" pitchFamily="34" charset="0"/>
              </a:rPr>
              <a:t>Authors’ Name</a:t>
            </a:r>
            <a:endParaRPr lang="ko-KR" altLang="en-US" sz="2200" b="1" dirty="0">
              <a:solidFill>
                <a:srgbClr val="3A469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직사각형 11">
            <a:extLst>
              <a:ext uri="{FF2B5EF4-FFF2-40B4-BE49-F238E27FC236}">
                <a16:creationId xmlns:a16="http://schemas.microsoft.com/office/drawing/2014/main" xmlns="" id="{50A0A736-1577-4F90-A6F6-319815C2F52F}"/>
              </a:ext>
            </a:extLst>
          </p:cNvPr>
          <p:cNvSpPr/>
          <p:nvPr/>
        </p:nvSpPr>
        <p:spPr>
          <a:xfrm>
            <a:off x="395536" y="3959764"/>
            <a:ext cx="8333117" cy="5630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3A4692"/>
                </a:solidFill>
                <a:latin typeface="Calibri" panose="020F0502020204030204" pitchFamily="34" charset="0"/>
              </a:rPr>
              <a:t>Department, Affiliation, Country</a:t>
            </a:r>
            <a:endParaRPr lang="ko-KR" altLang="en-US" sz="2200" b="1" dirty="0">
              <a:solidFill>
                <a:srgbClr val="3A4692"/>
              </a:solidFill>
              <a:latin typeface="Calibri" panose="020F050202020403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xmlns="" id="{D56C1930-E120-4955-9603-D60555F41F88}"/>
              </a:ext>
            </a:extLst>
          </p:cNvPr>
          <p:cNvSpPr txBox="1">
            <a:spLocks/>
          </p:cNvSpPr>
          <p:nvPr/>
        </p:nvSpPr>
        <p:spPr>
          <a:xfrm>
            <a:off x="405441" y="1440264"/>
            <a:ext cx="8333117" cy="152040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altLang="ko-KR" sz="4800" dirty="0">
                <a:solidFill>
                  <a:srgbClr val="3A469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ko-KR" altLang="en-US" sz="4800" dirty="0">
              <a:solidFill>
                <a:srgbClr val="3A469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35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10">
            <a:extLst>
              <a:ext uri="{FF2B5EF4-FFF2-40B4-BE49-F238E27FC236}">
                <a16:creationId xmlns:a16="http://schemas.microsoft.com/office/drawing/2014/main" xmlns="" id="{BC51C14B-BA2A-470C-B3F1-A24F5042F14B}"/>
              </a:ext>
            </a:extLst>
          </p:cNvPr>
          <p:cNvSpPr/>
          <p:nvPr/>
        </p:nvSpPr>
        <p:spPr>
          <a:xfrm>
            <a:off x="0" y="843558"/>
            <a:ext cx="9144000" cy="426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3A4692"/>
                </a:solidFill>
                <a:latin typeface="Calibri" panose="020F0502020204030204" pitchFamily="34" charset="0"/>
              </a:rPr>
              <a:t>Background / Aims</a:t>
            </a:r>
            <a:endParaRPr lang="ko-KR" altLang="en-US" sz="2200" b="1" dirty="0">
              <a:solidFill>
                <a:srgbClr val="3A469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81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3CDD0D5-47E9-4107-8490-77FEE99B1305}"/>
              </a:ext>
            </a:extLst>
          </p:cNvPr>
          <p:cNvSpPr txBox="1"/>
          <p:nvPr/>
        </p:nvSpPr>
        <p:spPr>
          <a:xfrm>
            <a:off x="107504" y="843558"/>
            <a:ext cx="7569679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>
              <a:defRPr sz="2200" b="1">
                <a:solidFill>
                  <a:srgbClr val="3A4692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/>
              <a:t>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1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74C7C21-6981-735A-2069-E39204C1A6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0">
            <a:extLst>
              <a:ext uri="{FF2B5EF4-FFF2-40B4-BE49-F238E27FC236}">
                <a16:creationId xmlns:a16="http://schemas.microsoft.com/office/drawing/2014/main" xmlns="" id="{99A11F6A-3746-8799-1780-D6373AAAD908}"/>
              </a:ext>
            </a:extLst>
          </p:cNvPr>
          <p:cNvSpPr/>
          <p:nvPr/>
        </p:nvSpPr>
        <p:spPr>
          <a:xfrm>
            <a:off x="0" y="843558"/>
            <a:ext cx="9144000" cy="426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3A4692"/>
                </a:solidFill>
                <a:latin typeface="Calibri" panose="020F0502020204030204" pitchFamily="34" charset="0"/>
              </a:rPr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188804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A42CE7D-F9F9-0378-077A-A708FEFE1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0">
            <a:extLst>
              <a:ext uri="{FF2B5EF4-FFF2-40B4-BE49-F238E27FC236}">
                <a16:creationId xmlns:a16="http://schemas.microsoft.com/office/drawing/2014/main" xmlns="" id="{F6191003-9DCA-ED50-62CA-8A6DA7DF463B}"/>
              </a:ext>
            </a:extLst>
          </p:cNvPr>
          <p:cNvSpPr/>
          <p:nvPr/>
        </p:nvSpPr>
        <p:spPr>
          <a:xfrm>
            <a:off x="0" y="843558"/>
            <a:ext cx="9144000" cy="426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3A4692"/>
                </a:solidFill>
                <a:latin typeface="Calibri" panose="020F0502020204030204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291961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1C63672-DF78-45F2-80C7-23BCB55A2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0">
            <a:extLst>
              <a:ext uri="{FF2B5EF4-FFF2-40B4-BE49-F238E27FC236}">
                <a16:creationId xmlns:a16="http://schemas.microsoft.com/office/drawing/2014/main" xmlns="" id="{70703CE7-C543-7CF6-611C-D32C1A0267C6}"/>
              </a:ext>
            </a:extLst>
          </p:cNvPr>
          <p:cNvSpPr/>
          <p:nvPr/>
        </p:nvSpPr>
        <p:spPr>
          <a:xfrm>
            <a:off x="0" y="843558"/>
            <a:ext cx="9144000" cy="426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3A4692"/>
                </a:solidFill>
                <a:latin typeface="Calibri" panose="020F0502020204030204" pitchFamily="34" charset="0"/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26956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</Words>
  <Application>Microsoft Office PowerPoint</Application>
  <PresentationFormat>화면 슬라이드 쇼(16:9)</PresentationFormat>
  <Paragraphs>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신지혜</dc:creator>
  <cp:lastModifiedBy>INNON</cp:lastModifiedBy>
  <cp:revision>19</cp:revision>
  <dcterms:created xsi:type="dcterms:W3CDTF">2023-03-09T01:10:02Z</dcterms:created>
  <dcterms:modified xsi:type="dcterms:W3CDTF">2025-03-21T01:08:52Z</dcterms:modified>
</cp:coreProperties>
</file>