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5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732" autoAdjust="0"/>
  </p:normalViewPr>
  <p:slideViewPr>
    <p:cSldViewPr>
      <p:cViewPr>
        <p:scale>
          <a:sx n="100" d="100"/>
          <a:sy n="100" d="100"/>
        </p:scale>
        <p:origin x="1836" y="6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78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070A5-645B-452B-815F-1B6937199895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F1EFF-787A-489D-9246-8387552397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1754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6444208" y="195486"/>
            <a:ext cx="244827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 descr="텍스트, 스크린샷, 폰트이(가) 표시된 사진&#10;&#10;자동 생성된 설명">
            <a:extLst>
              <a:ext uri="{FF2B5EF4-FFF2-40B4-BE49-F238E27FC236}">
                <a16:creationId xmlns:a16="http://schemas.microsoft.com/office/drawing/2014/main" id="{38217A99-1719-EA12-1DE5-624523A582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5143500"/>
          </a:xfrm>
          <a:prstGeom prst="rect">
            <a:avLst/>
          </a:prstGeom>
        </p:spPr>
      </p:pic>
      <p:pic>
        <p:nvPicPr>
          <p:cNvPr id="7" name="그림 6" descr="텍스트, 스크린샷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03FDC6CD-E0B2-3228-6679-9C59DB89A3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"/>
            <a:ext cx="9144000" cy="514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89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990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9" name="그림 8" descr="텍스트, 스크린샷이(가) 표시된 사진&#10;&#10;자동 생성된 설명">
            <a:extLst>
              <a:ext uri="{FF2B5EF4-FFF2-40B4-BE49-F238E27FC236}">
                <a16:creationId xmlns:a16="http://schemas.microsoft.com/office/drawing/2014/main" id="{A0DE2E52-716D-824F-6AEC-0776BC99F4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5143500"/>
          </a:xfrm>
          <a:prstGeom prst="rect">
            <a:avLst/>
          </a:prstGeom>
        </p:spPr>
      </p:pic>
      <p:pic>
        <p:nvPicPr>
          <p:cNvPr id="8" name="그림 7" descr="텍스트, 스크린샷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153B1CC3-D4D1-66F5-FD7B-6DA06138DA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"/>
            <a:ext cx="9144000" cy="514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294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28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02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902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204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36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26558-C177-4F06-8FAE-868E1C338E15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 descr="텍스트, 스크린샷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070FAE50-6016-2BFB-8633-193A14F61D3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"/>
            <a:ext cx="9144000" cy="514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8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10">
            <a:extLst>
              <a:ext uri="{FF2B5EF4-FFF2-40B4-BE49-F238E27FC236}">
                <a16:creationId xmlns:a16="http://schemas.microsoft.com/office/drawing/2014/main" id="{BC51C14B-BA2A-470C-B3F1-A24F5042F14B}"/>
              </a:ext>
            </a:extLst>
          </p:cNvPr>
          <p:cNvSpPr/>
          <p:nvPr/>
        </p:nvSpPr>
        <p:spPr>
          <a:xfrm>
            <a:off x="397137" y="3321129"/>
            <a:ext cx="8333117" cy="563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200" b="1" dirty="0">
                <a:solidFill>
                  <a:srgbClr val="002060"/>
                </a:solidFill>
                <a:latin typeface="Calibri" panose="020F0502020204030204" pitchFamily="34" charset="0"/>
              </a:rPr>
              <a:t>Authors’ Name</a:t>
            </a:r>
            <a:endParaRPr lang="ko-KR" altLang="en-US" sz="2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직사각형 11">
            <a:extLst>
              <a:ext uri="{FF2B5EF4-FFF2-40B4-BE49-F238E27FC236}">
                <a16:creationId xmlns:a16="http://schemas.microsoft.com/office/drawing/2014/main" id="{50A0A736-1577-4F90-A6F6-319815C2F52F}"/>
              </a:ext>
            </a:extLst>
          </p:cNvPr>
          <p:cNvSpPr/>
          <p:nvPr/>
        </p:nvSpPr>
        <p:spPr>
          <a:xfrm>
            <a:off x="395536" y="4020148"/>
            <a:ext cx="8333117" cy="5630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200" b="1" dirty="0">
                <a:solidFill>
                  <a:srgbClr val="002060"/>
                </a:solidFill>
                <a:latin typeface="Calibri" panose="020F0502020204030204" pitchFamily="34" charset="0"/>
              </a:rPr>
              <a:t>Department, Affiliation, Country</a:t>
            </a:r>
            <a:endParaRPr lang="ko-KR" altLang="en-US" sz="2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D56C1930-E120-4955-9603-D60555F41F88}"/>
              </a:ext>
            </a:extLst>
          </p:cNvPr>
          <p:cNvSpPr txBox="1">
            <a:spLocks/>
          </p:cNvSpPr>
          <p:nvPr/>
        </p:nvSpPr>
        <p:spPr>
          <a:xfrm>
            <a:off x="405441" y="1504441"/>
            <a:ext cx="8333117" cy="15204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altLang="ko-KR" sz="480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endParaRPr lang="ko-KR" altLang="en-US" sz="4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38FC3820-ED71-4D13-93BD-AF94AE633FC3}"/>
              </a:ext>
            </a:extLst>
          </p:cNvPr>
          <p:cNvSpPr/>
          <p:nvPr/>
        </p:nvSpPr>
        <p:spPr>
          <a:xfrm>
            <a:off x="6804248" y="1030458"/>
            <a:ext cx="2209800" cy="45767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맑은 고딕" panose="020B0503020000020004" pitchFamily="50" charset="-127"/>
                <a:cs typeface="+mn-cs"/>
              </a:rPr>
              <a:t>Organization LOGO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7" name="그림 6" descr="텍스트, 스크린샷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BA46E1F8-7D19-0B1B-1CF3-CD84FA9DFA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5AEF1464-DA87-5252-36D0-6948E5C6D386}"/>
              </a:ext>
            </a:extLst>
          </p:cNvPr>
          <p:cNvSpPr/>
          <p:nvPr/>
        </p:nvSpPr>
        <p:spPr>
          <a:xfrm>
            <a:off x="0" y="3538425"/>
            <a:ext cx="9144000" cy="114923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Presentation Title</a:t>
            </a:r>
          </a:p>
          <a:p>
            <a:pPr algn="ctr"/>
            <a:r>
              <a:rPr lang="en-US" altLang="ko-KR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Presenter Name</a:t>
            </a:r>
            <a:endParaRPr lang="ko-KR" altLang="en-US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35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10">
            <a:extLst>
              <a:ext uri="{FF2B5EF4-FFF2-40B4-BE49-F238E27FC236}">
                <a16:creationId xmlns:a16="http://schemas.microsoft.com/office/drawing/2014/main" id="{BC51C14B-BA2A-470C-B3F1-A24F5042F14B}"/>
              </a:ext>
            </a:extLst>
          </p:cNvPr>
          <p:cNvSpPr/>
          <p:nvPr/>
        </p:nvSpPr>
        <p:spPr>
          <a:xfrm>
            <a:off x="107504" y="51470"/>
            <a:ext cx="8333117" cy="563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2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857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15</Words>
  <Application>Microsoft Office PowerPoint</Application>
  <PresentationFormat>화면 슬라이드 쇼(16:9)</PresentationFormat>
  <Paragraphs>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Calibri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신지혜</dc:creator>
  <cp:lastModifiedBy>Ahyoung Choi</cp:lastModifiedBy>
  <cp:revision>20</cp:revision>
  <dcterms:created xsi:type="dcterms:W3CDTF">2023-03-09T01:10:02Z</dcterms:created>
  <dcterms:modified xsi:type="dcterms:W3CDTF">2025-02-28T05:38:27Z</dcterms:modified>
</cp:coreProperties>
</file>