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3717588" cy="24385588"/>
  <p:notesSz cx="6858000" cy="9144000"/>
  <p:defaultTextStyle>
    <a:defPPr>
      <a:defRPr lang="en-US"/>
    </a:defPPr>
    <a:lvl1pPr marL="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23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45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68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9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114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537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96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38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poster template" id="{211DF85B-172B-44B3-ADF9-3867761384C2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61">
          <p15:clr>
            <a:srgbClr val="A4A3A4"/>
          </p15:clr>
        </p15:guide>
        <p15:guide id="4" pos="3241">
          <p15:clr>
            <a:srgbClr val="A4A3A4"/>
          </p15:clr>
        </p15:guide>
        <p15:guide id="5" orient="horz" pos="5119">
          <p15:clr>
            <a:srgbClr val="A4A3A4"/>
          </p15:clr>
        </p15:guide>
        <p15:guide id="6" orient="horz" pos="7681">
          <p15:clr>
            <a:srgbClr val="A4A3A4"/>
          </p15:clr>
        </p15:guide>
        <p15:guide id="7" pos="2879">
          <p15:clr>
            <a:srgbClr val="A4A3A4"/>
          </p15:clr>
        </p15:guide>
        <p15:guide id="8" pos="43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A88"/>
    <a:srgbClr val="265396"/>
    <a:srgbClr val="2E265C"/>
    <a:srgbClr val="000042"/>
    <a:srgbClr val="DC0270"/>
    <a:srgbClr val="FFFFFF"/>
    <a:srgbClr val="F8A44A"/>
    <a:srgbClr val="9CC981"/>
    <a:srgbClr val="8FAADC"/>
    <a:srgbClr val="D41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510" y="8274"/>
      </p:cViewPr>
      <p:guideLst>
        <p:guide orient="horz" pos="3840"/>
        <p:guide orient="horz" pos="5761"/>
        <p:guide orient="horz" pos="5119"/>
        <p:guide orient="horz" pos="7681"/>
        <p:guide pos="2160"/>
        <p:guide pos="3241"/>
        <p:guide pos="2879"/>
        <p:guide pos="43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0D59E-8EB0-4468-8120-8F1CE2631F7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A38D-7C61-41E7-8026-A0CC4ACC71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88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9C626-FD64-44BA-928C-F2768046E12E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7192-80A1-4508-B09D-24573ECE7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909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818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727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56367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45458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3455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2364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1273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-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3717589" cy="2438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1">
            <a:extLst>
              <a:ext uri="{FF2B5EF4-FFF2-40B4-BE49-F238E27FC236}">
                <a16:creationId xmlns:a16="http://schemas.microsoft.com/office/drawing/2014/main" xmlns="" id="{AE74CAD9-9270-7E87-DC5E-E1F0DA9E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085" y="22601835"/>
            <a:ext cx="3086457" cy="1298307"/>
          </a:xfrm>
        </p:spPr>
        <p:txBody>
          <a:bodyPr/>
          <a:lstStyle/>
          <a:p>
            <a:fld id="{9C31F308-998B-4D67-BB50-B62DDDAB516A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61920B29-DEAA-D956-7D01-6479C575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3953" y="22601835"/>
            <a:ext cx="4629686" cy="1298307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xmlns="" id="{94943C00-7E50-ED75-6F89-2A8906CC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4795" y="22568583"/>
            <a:ext cx="3086457" cy="1298307"/>
          </a:xfrm>
        </p:spPr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EE50493B-00E2-0689-EF4B-6C7B59E89281}"/>
              </a:ext>
            </a:extLst>
          </p:cNvPr>
          <p:cNvSpPr/>
          <p:nvPr userDrawn="1"/>
        </p:nvSpPr>
        <p:spPr>
          <a:xfrm>
            <a:off x="10383506" y="203923"/>
            <a:ext cx="3006008" cy="70176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EP-</a:t>
            </a:r>
            <a:r>
              <a:rPr lang="en-US" altLang="ko-KR" sz="4000" b="1" dirty="0">
                <a:solidFill>
                  <a:schemeClr val="tx1"/>
                </a:solidFill>
              </a:rPr>
              <a:t>000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xmlns="" id="{0BCDA782-D6F6-9484-0653-2C2E88392C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23702" y="1235853"/>
            <a:ext cx="10291291" cy="13986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600" b="1">
                <a:solidFill>
                  <a:srgbClr val="122A88"/>
                </a:solidFill>
              </a:defRPr>
            </a:lvl1pPr>
          </a:lstStyle>
          <a:p>
            <a:pPr lvl="0"/>
            <a:r>
              <a:rPr lang="en-US" altLang="ko-KR" dirty="0"/>
              <a:t>Abstract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xmlns="" id="{D32F44CA-CB98-F45E-E6B8-28FEF2C45D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45602" y="2773380"/>
            <a:ext cx="10269388" cy="5485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Presenter name</a:t>
            </a:r>
            <a:endParaRPr lang="ko-KR" altLang="en-US" dirty="0"/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xmlns="" id="{4F2E7112-703E-C037-B80C-AD694EB295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5602" y="3362725"/>
            <a:ext cx="10269388" cy="629722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9B0B306F-E0FB-C34F-7581-DE31A21A6FD6}"/>
              </a:ext>
            </a:extLst>
          </p:cNvPr>
          <p:cNvCxnSpPr>
            <a:cxnSpLocks/>
          </p:cNvCxnSpPr>
          <p:nvPr userDrawn="1"/>
        </p:nvCxnSpPr>
        <p:spPr>
          <a:xfrm flipH="1">
            <a:off x="6858797" y="4600663"/>
            <a:ext cx="1" cy="1871400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37">
            <a:extLst>
              <a:ext uri="{FF2B5EF4-FFF2-40B4-BE49-F238E27FC236}">
                <a16:creationId xmlns:a16="http://schemas.microsoft.com/office/drawing/2014/main" xmlns="" id="{6D2B4809-3776-B32B-5863-4897E265E3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64220" y="534418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4" name="Content Placeholder 37">
            <a:extLst>
              <a:ext uri="{FF2B5EF4-FFF2-40B4-BE49-F238E27FC236}">
                <a16:creationId xmlns:a16="http://schemas.microsoft.com/office/drawing/2014/main" xmlns="" id="{163CE3EE-0F4F-E253-CAF1-1B1D04FCDF4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64220" y="13601249"/>
            <a:ext cx="6330359" cy="1044067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5" name="Content Placeholder 37">
            <a:extLst>
              <a:ext uri="{FF2B5EF4-FFF2-40B4-BE49-F238E27FC236}">
                <a16:creationId xmlns:a16="http://schemas.microsoft.com/office/drawing/2014/main" xmlns="" id="{C45A5389-2348-764E-A3A9-9E80734BAD6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120020" y="534418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6" name="Content Placeholder 37">
            <a:extLst>
              <a:ext uri="{FF2B5EF4-FFF2-40B4-BE49-F238E27FC236}">
                <a16:creationId xmlns:a16="http://schemas.microsoft.com/office/drawing/2014/main" xmlns="" id="{8619407C-D7CB-4694-42CE-CC0A616DD74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120020" y="13591688"/>
            <a:ext cx="6330359" cy="56593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7" name="Content Placeholder 37">
            <a:extLst>
              <a:ext uri="{FF2B5EF4-FFF2-40B4-BE49-F238E27FC236}">
                <a16:creationId xmlns:a16="http://schemas.microsoft.com/office/drawing/2014/main" xmlns="" id="{C881E33C-BBB1-40BE-6DE0-96D44F89AD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7120020" y="20263409"/>
            <a:ext cx="6330359" cy="248491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xmlns="" id="{C6B3DEAB-A136-9BFC-2753-E24C6B99424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23014" y="23110056"/>
            <a:ext cx="3083463" cy="933903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Logo</a:t>
            </a:r>
          </a:p>
        </p:txBody>
      </p:sp>
      <p:pic>
        <p:nvPicPr>
          <p:cNvPr id="1026" name="Picture 2" descr="C:\Users\INNON\Desktop\KakaoTalk_20250321_102234905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85800"/>
            <a:ext cx="4229099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660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3086" y="1298313"/>
            <a:ext cx="11831420" cy="4713419"/>
          </a:xfrm>
          <a:prstGeom prst="rect">
            <a:avLst/>
          </a:prstGeom>
        </p:spPr>
        <p:txBody>
          <a:bodyPr vert="horz" lIns="182884" tIns="91443" rIns="182884" bIns="91443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086" y="6491535"/>
            <a:ext cx="11831420" cy="15472432"/>
          </a:xfrm>
          <a:prstGeom prst="rect">
            <a:avLst/>
          </a:prstGeom>
        </p:spPr>
        <p:txBody>
          <a:bodyPr vert="horz" lIns="182884" tIns="91443" rIns="182884" bIns="91443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085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F308-998B-4D67-BB50-B62DDDAB516A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953" y="22601835"/>
            <a:ext cx="4629686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8048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5D9554-B1C2-BE89-BF93-A009FEF1A67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hdr"/>
              </p:ext>
            </p:extLst>
          </p:nvPr>
        </p:nvSpPr>
        <p:spPr>
          <a:xfrm>
            <a:off x="6185619" y="0"/>
            <a:ext cx="1428915" cy="707886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ko-KR" altLang="en-US" sz="2300">
                <a:solidFill>
                  <a:srgbClr val="93979B"/>
                </a:solidFill>
                <a:latin typeface="Jost" pitchFamily="2" charset="0"/>
              </a:rPr>
              <a:t>Internal use</a:t>
            </a:r>
          </a:p>
        </p:txBody>
      </p:sp>
    </p:spTree>
    <p:extLst>
      <p:ext uri="{BB962C8B-B14F-4D97-AF65-F5344CB8AC3E}">
        <p14:creationId xmlns:p14="http://schemas.microsoft.com/office/powerpoint/2010/main" val="135860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txStyles>
    <p:titleStyle>
      <a:lvl1pPr algn="l" defTabSz="1371635" rtl="0" eaLnBrk="1" latinLnBrk="1" hangingPunct="1">
        <a:lnSpc>
          <a:spcPct val="90000"/>
        </a:lnSpc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l" defTabSz="1371635" rtl="0" eaLnBrk="1" latinLnBrk="1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2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43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60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77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94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812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629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44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3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5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68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8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90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2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53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6A30F0FA-9167-7041-9F21-29350000847F}"/>
              </a:ext>
            </a:extLst>
          </p:cNvPr>
          <p:cNvSpPr/>
          <p:nvPr/>
        </p:nvSpPr>
        <p:spPr>
          <a:xfrm>
            <a:off x="258190" y="4462592"/>
            <a:ext cx="13202518" cy="18793471"/>
          </a:xfrm>
          <a:prstGeom prst="rect">
            <a:avLst/>
          </a:prstGeom>
          <a:solidFill>
            <a:schemeClr val="bg1">
              <a:alpha val="5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t"/>
          <a:lstStyle/>
          <a:p>
            <a:pPr marL="0" lvl="1" algn="just" latinLnBrk="1"/>
            <a:r>
              <a:rPr lang="en-US" altLang="ko-KR" sz="4300" b="1" i="1" kern="100" dirty="0">
                <a:solidFill>
                  <a:srgbClr val="FF0000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Presentation file must meet the following criteria: 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Size and shape: 381(W) x 677.33(H) mm, Portrait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Language: English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b="1" i="1" u="sng" kern="1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Page limit: Single (1) page</a:t>
            </a:r>
          </a:p>
          <a:p>
            <a:pPr marL="297596" lvl="1" indent="-194085" algn="just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4100" b="1" i="1" u="sng" kern="1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All contents should be included in this red frame</a:t>
            </a:r>
          </a:p>
          <a:p>
            <a:pPr marL="297596" lvl="1" indent="-194085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Structured format Recommended </a:t>
            </a:r>
          </a:p>
          <a:p>
            <a:pPr marL="297596" lvl="1" indent="-194085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Font: Arial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Font size: Minimum 20pt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File size: Maximum 20MB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Any video and audio </a:t>
            </a:r>
            <a:r>
              <a:rPr lang="en-US" altLang="ko-KR" sz="4100" i="1" kern="100" dirty="0">
                <a:solidFill>
                  <a:srgbClr val="FF0000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cannot</a:t>
            </a:r>
            <a:r>
              <a:rPr lang="en-US" altLang="ko-KR" sz="41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 be supported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endParaRPr lang="en-US" altLang="ko-KR" sz="4100" b="1" i="1" kern="100" dirty="0">
              <a:solidFill>
                <a:schemeClr val="tx1"/>
              </a:solidFill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endParaRPr lang="en-US" altLang="ko-KR" sz="4100" b="1" i="1" kern="100" dirty="0">
              <a:solidFill>
                <a:schemeClr val="tx1"/>
              </a:solidFill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endParaRPr lang="en-US" altLang="ko-KR" sz="4100" b="1" i="1" kern="100" dirty="0">
              <a:solidFill>
                <a:schemeClr val="tx1"/>
              </a:solidFill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endParaRPr lang="en-US" altLang="ko-KR" sz="4100" b="1" i="1" kern="100" dirty="0">
              <a:solidFill>
                <a:schemeClr val="tx1"/>
              </a:solidFill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51" name="텍스트 개체 틀 50">
            <a:extLst>
              <a:ext uri="{FF2B5EF4-FFF2-40B4-BE49-F238E27FC236}">
                <a16:creationId xmlns:a16="http://schemas.microsoft.com/office/drawing/2014/main" xmlns="" id="{DE8B145D-E9D4-C35F-F482-0935033D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286" y="1392142"/>
            <a:ext cx="12505018" cy="139860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2" name="텍스트 개체 틀 51">
            <a:extLst>
              <a:ext uri="{FF2B5EF4-FFF2-40B4-BE49-F238E27FC236}">
                <a16:creationId xmlns:a16="http://schemas.microsoft.com/office/drawing/2014/main" xmlns="" id="{6AE7C067-96C2-3354-79C7-71A8E55470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7279" y="2929669"/>
            <a:ext cx="11419201" cy="545052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3" name="텍스트 개체 틀 52">
            <a:extLst>
              <a:ext uri="{FF2B5EF4-FFF2-40B4-BE49-F238E27FC236}">
                <a16:creationId xmlns:a16="http://schemas.microsoft.com/office/drawing/2014/main" xmlns="" id="{2276080B-F557-9D23-2923-033F5B6B3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7281" y="3519015"/>
            <a:ext cx="11419200" cy="5957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94C66AC6-6DB4-02FC-41F5-7C32AA33B463}"/>
              </a:ext>
            </a:extLst>
          </p:cNvPr>
          <p:cNvSpPr txBox="1"/>
          <p:nvPr/>
        </p:nvSpPr>
        <p:spPr>
          <a:xfrm>
            <a:off x="11812361" y="179652"/>
            <a:ext cx="1408240" cy="800272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2C196DC-5C0A-4C6C-6697-82DFD118179E}"/>
              </a:ext>
            </a:extLst>
          </p:cNvPr>
          <p:cNvSpPr txBox="1"/>
          <p:nvPr/>
        </p:nvSpPr>
        <p:spPr>
          <a:xfrm>
            <a:off x="606285" y="16763541"/>
            <a:ext cx="12505019" cy="1292746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b="1" i="1" kern="100" dirty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of </a:t>
            </a:r>
            <a:r>
              <a:rPr lang="en-US" altLang="ko-KR" b="1" i="1" kern="10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APS </a:t>
            </a:r>
            <a:r>
              <a:rPr lang="en-US" altLang="ko-KR" b="1" i="1" kern="100" smtClean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KOREA 2025.</a:t>
            </a:r>
            <a:endParaRPr lang="en-US" altLang="ko-KR" b="1" i="1" kern="100" dirty="0">
              <a:solidFill>
                <a:srgbClr val="FF0000"/>
              </a:solidFill>
              <a:latin typeface="Calibri" panose="020F0502020204030204" pitchFamily="34" charset="0"/>
              <a:ea typeface="바탕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CFB308E-DDF2-1882-FCA1-210E6A490A9D}"/>
              </a:ext>
            </a:extLst>
          </p:cNvPr>
          <p:cNvSpPr txBox="1"/>
          <p:nvPr/>
        </p:nvSpPr>
        <p:spPr>
          <a:xfrm>
            <a:off x="7268612" y="819492"/>
            <a:ext cx="6271405" cy="615559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pPr algn="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*Please be informed that the EP No. will be generated by the secretariat office. </a:t>
            </a:r>
          </a:p>
          <a:p>
            <a:pPr algn="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Consequently, you are kindly requested to vacate the area.</a:t>
            </a:r>
          </a:p>
        </p:txBody>
      </p:sp>
    </p:spTree>
    <p:extLst>
      <p:ext uri="{BB962C8B-B14F-4D97-AF65-F5344CB8AC3E}">
        <p14:creationId xmlns:p14="http://schemas.microsoft.com/office/powerpoint/2010/main" val="34314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107</Words>
  <Application>Microsoft Office PowerPoint</Application>
  <PresentationFormat>사용자 지정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Shirley Bang</dc:creator>
  <cp:lastModifiedBy>INNON</cp:lastModifiedBy>
  <cp:revision>27</cp:revision>
  <dcterms:created xsi:type="dcterms:W3CDTF">2021-09-02T07:13:59Z</dcterms:created>
  <dcterms:modified xsi:type="dcterms:W3CDTF">2025-03-21T01:29:37Z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2022-10-13T01:56:26Z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e828a8fe-9f4d-4318-94d9-7b15f48f2c6c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